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3" d="100"/>
          <a:sy n="63" d="100"/>
        </p:scale>
        <p:origin x="-1356" y="-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0240-948A-48DB-AACE-0AEDFDAC42A9}" type="datetimeFigureOut">
              <a:rPr lang="en-IN" smtClean="0"/>
              <a:t>20-02-2021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5F8B4-E90C-475F-B057-54AF0C8B9C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5672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0240-948A-48DB-AACE-0AEDFDAC42A9}" type="datetimeFigureOut">
              <a:rPr lang="en-IN" smtClean="0"/>
              <a:t>20-02-2021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5F8B4-E90C-475F-B057-54AF0C8B9C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4658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0240-948A-48DB-AACE-0AEDFDAC42A9}" type="datetimeFigureOut">
              <a:rPr lang="en-IN" smtClean="0"/>
              <a:t>20-02-2021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5F8B4-E90C-475F-B057-54AF0C8B9C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2769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0240-948A-48DB-AACE-0AEDFDAC42A9}" type="datetimeFigureOut">
              <a:rPr lang="en-IN" smtClean="0"/>
              <a:t>20-02-2021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5F8B4-E90C-475F-B057-54AF0C8B9C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8069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0240-948A-48DB-AACE-0AEDFDAC42A9}" type="datetimeFigureOut">
              <a:rPr lang="en-IN" smtClean="0"/>
              <a:t>20-02-2021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5F8B4-E90C-475F-B057-54AF0C8B9C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2977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0240-948A-48DB-AACE-0AEDFDAC42A9}" type="datetimeFigureOut">
              <a:rPr lang="en-IN" smtClean="0"/>
              <a:t>20-02-2021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5F8B4-E90C-475F-B057-54AF0C8B9C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4217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0240-948A-48DB-AACE-0AEDFDAC42A9}" type="datetimeFigureOut">
              <a:rPr lang="en-IN" smtClean="0"/>
              <a:t>20-02-2021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5F8B4-E90C-475F-B057-54AF0C8B9C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1310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0240-948A-48DB-AACE-0AEDFDAC42A9}" type="datetimeFigureOut">
              <a:rPr lang="en-IN" smtClean="0"/>
              <a:t>20-02-2021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5F8B4-E90C-475F-B057-54AF0C8B9C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572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0240-948A-48DB-AACE-0AEDFDAC42A9}" type="datetimeFigureOut">
              <a:rPr lang="en-IN" smtClean="0"/>
              <a:t>20-02-2021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5F8B4-E90C-475F-B057-54AF0C8B9C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3250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0240-948A-48DB-AACE-0AEDFDAC42A9}" type="datetimeFigureOut">
              <a:rPr lang="en-IN" smtClean="0"/>
              <a:t>20-02-2021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5F8B4-E90C-475F-B057-54AF0C8B9C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8191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C0240-948A-48DB-AACE-0AEDFDAC42A9}" type="datetimeFigureOut">
              <a:rPr lang="en-IN" smtClean="0"/>
              <a:t>20-02-2021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5F8B4-E90C-475F-B057-54AF0C8B9C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0883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6C0240-948A-48DB-AACE-0AEDFDAC42A9}" type="datetimeFigureOut">
              <a:rPr lang="en-IN" smtClean="0"/>
              <a:t>20-02-2021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5F8B4-E90C-475F-B057-54AF0C8B9C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56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nkercad.com/things/csUHQ2jcUIK-project-1-ir-system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arduino.cc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3" r="13176"/>
          <a:stretch/>
        </p:blipFill>
        <p:spPr bwMode="auto">
          <a:xfrm>
            <a:off x="0" y="0"/>
            <a:ext cx="9143997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3651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40" r="12967"/>
          <a:stretch/>
        </p:blipFill>
        <p:spPr bwMode="auto">
          <a:xfrm>
            <a:off x="0" y="12529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69373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75" r="12720"/>
          <a:stretch/>
        </p:blipFill>
        <p:spPr bwMode="auto">
          <a:xfrm>
            <a:off x="24795" y="-5867"/>
            <a:ext cx="9119205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31226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28" r="12472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152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2" r="12720"/>
          <a:stretch/>
        </p:blipFill>
        <p:spPr bwMode="auto">
          <a:xfrm>
            <a:off x="1638" y="0"/>
            <a:ext cx="9142362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tangle 2"/>
          <p:cNvSpPr/>
          <p:nvPr/>
        </p:nvSpPr>
        <p:spPr>
          <a:xfrm>
            <a:off x="1547664" y="6402814"/>
            <a:ext cx="6264696" cy="43088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r>
              <a:rPr lang="en-IN" sz="1600" b="1" dirty="0">
                <a:hlinkClick r:id="rId3"/>
              </a:rPr>
              <a:t>https://www.tinkercad.com/things/csUHQ2jcUIK-project-1-ir-system</a:t>
            </a:r>
            <a:r>
              <a:rPr lang="en-IN" sz="1600" b="1" dirty="0" smtClean="0">
                <a:hlinkClick r:id="rId3"/>
              </a:rPr>
              <a:t>/</a:t>
            </a:r>
            <a:endParaRPr lang="en-IN" sz="1600" b="1" dirty="0" smtClean="0"/>
          </a:p>
          <a:p>
            <a:endParaRPr lang="en-IN" sz="600" b="1" dirty="0"/>
          </a:p>
        </p:txBody>
      </p:sp>
    </p:spTree>
    <p:extLst>
      <p:ext uri="{BB962C8B-B14F-4D97-AF65-F5344CB8AC3E}">
        <p14:creationId xmlns:p14="http://schemas.microsoft.com/office/powerpoint/2010/main" val="1518720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4763" y="0"/>
            <a:ext cx="9132887" cy="6858000"/>
            <a:chOff x="4763" y="0"/>
            <a:chExt cx="9132887" cy="6858000"/>
          </a:xfrm>
        </p:grpSpPr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3" y="0"/>
              <a:ext cx="9132887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395536" y="306522"/>
              <a:ext cx="3365952" cy="17543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endParaRPr lang="en-US" sz="3600" b="1" dirty="0" smtClean="0"/>
            </a:p>
            <a:p>
              <a:pPr algn="ctr"/>
              <a:r>
                <a:rPr lang="en-US" sz="3600" b="1" dirty="0" smtClean="0"/>
                <a:t>Results and </a:t>
              </a:r>
            </a:p>
            <a:p>
              <a:pPr algn="ctr"/>
              <a:r>
                <a:rPr lang="en-US" sz="3600" b="1" dirty="0" smtClean="0"/>
                <a:t>Conclusion 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614840" y="2616816"/>
              <a:ext cx="3146648" cy="23042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79512" y="2492896"/>
              <a:ext cx="3888432" cy="64633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pPr algn="just"/>
              <a:r>
                <a:rPr lang="en-US" dirty="0" smtClean="0"/>
                <a:t>We </a:t>
              </a:r>
              <a:r>
                <a:rPr lang="en-US" dirty="0"/>
                <a:t>were able to make a system of components using IR </a:t>
              </a:r>
              <a:r>
                <a:rPr lang="en-US" dirty="0" smtClean="0"/>
                <a:t>remote.</a:t>
              </a:r>
              <a:endParaRPr lang="en-IN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23528" y="3573016"/>
              <a:ext cx="1296144" cy="15121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9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20" t="38157" r="43956" b="56044"/>
            <a:stretch/>
          </p:blipFill>
          <p:spPr bwMode="auto">
            <a:xfrm>
              <a:off x="4763" y="3933056"/>
              <a:ext cx="4135189" cy="66816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0" name="TextBox 9"/>
            <p:cNvSpPr txBox="1"/>
            <p:nvPr/>
          </p:nvSpPr>
          <p:spPr>
            <a:xfrm>
              <a:off x="1187624" y="3502749"/>
              <a:ext cx="21602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600" b="1" dirty="0" smtClean="0"/>
                <a:t>Reference</a:t>
              </a:r>
              <a:endParaRPr lang="en-IN" sz="3600" b="1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11560" y="4547036"/>
              <a:ext cx="28594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 smtClean="0"/>
                <a:t>Arduino</a:t>
              </a:r>
              <a:r>
                <a:rPr lang="en-US" dirty="0" smtClean="0"/>
                <a:t> </a:t>
              </a:r>
              <a:r>
                <a:rPr lang="en-US" dirty="0"/>
                <a:t>page for the coding </a:t>
              </a:r>
              <a:endParaRPr lang="en-IN" dirty="0"/>
            </a:p>
          </p:txBody>
        </p:sp>
      </p:grpSp>
      <p:sp>
        <p:nvSpPr>
          <p:cNvPr id="2" name="Rectangle 1"/>
          <p:cNvSpPr/>
          <p:nvPr/>
        </p:nvSpPr>
        <p:spPr>
          <a:xfrm>
            <a:off x="683568" y="5013176"/>
            <a:ext cx="24815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 </a:t>
            </a:r>
            <a:r>
              <a:rPr lang="en-IN" dirty="0" smtClean="0">
                <a:hlinkClick r:id="rId4"/>
              </a:rPr>
              <a:t>https://www.arduino.cc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00283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40" r="12636"/>
          <a:stretch/>
        </p:blipFill>
        <p:spPr bwMode="auto">
          <a:xfrm>
            <a:off x="35496" y="-27384"/>
            <a:ext cx="9073662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114823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26</Words>
  <Application>Microsoft Office PowerPoint</Application>
  <PresentationFormat>On-screen Show (4:3)</PresentationFormat>
  <Paragraphs>8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anany</dc:creator>
  <cp:lastModifiedBy>anany</cp:lastModifiedBy>
  <cp:revision>9</cp:revision>
  <dcterms:created xsi:type="dcterms:W3CDTF">2021-02-20T09:17:37Z</dcterms:created>
  <dcterms:modified xsi:type="dcterms:W3CDTF">2021-02-20T11:27:34Z</dcterms:modified>
</cp:coreProperties>
</file>

<file path=docProps/thumbnail.jpeg>
</file>